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9" r:id="rId9"/>
    <p:sldId id="270" r:id="rId10"/>
    <p:sldId id="271" r:id="rId11"/>
    <p:sldId id="272" r:id="rId12"/>
    <p:sldId id="279" r:id="rId13"/>
    <p:sldId id="286" r:id="rId14"/>
    <p:sldId id="287" r:id="rId15"/>
    <p:sldId id="321" r:id="rId16"/>
    <p:sldId id="322" r:id="rId17"/>
    <p:sldId id="323" r:id="rId18"/>
    <p:sldId id="325" r:id="rId19"/>
    <p:sldId id="326" r:id="rId20"/>
    <p:sldId id="327" r:id="rId21"/>
    <p:sldId id="328" r:id="rId22"/>
    <p:sldId id="329" r:id="rId23"/>
    <p:sldId id="333" r:id="rId2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>
        <p:scale>
          <a:sx n="50" d="100"/>
          <a:sy n="50" d="100"/>
        </p:scale>
        <p:origin x="166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2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6A1105-C05C-4370-A5B3-338190E81AC5}"/>
              </a:ext>
            </a:extLst>
          </p:cNvPr>
          <p:cNvSpPr/>
          <p:nvPr/>
        </p:nvSpPr>
        <p:spPr>
          <a:xfrm>
            <a:off x="1385777" y="507173"/>
            <a:ext cx="6372446" cy="112705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PreScripted</a:t>
            </a:r>
            <a:endParaRPr lang="en-US" sz="5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5240"/>
            <a:ext cx="9144000" cy="51587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24</Words>
  <Application>Microsoft Office PowerPoint</Application>
  <PresentationFormat>On-screen Show (16:9)</PresentationFormat>
  <Paragraphs>24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Waqqas Akhter</cp:lastModifiedBy>
  <cp:revision>5</cp:revision>
  <dcterms:created xsi:type="dcterms:W3CDTF">2019-11-03T09:27:42Z</dcterms:created>
  <dcterms:modified xsi:type="dcterms:W3CDTF">2019-11-03T10:10:08Z</dcterms:modified>
</cp:coreProperties>
</file>